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6" r:id="rId3"/>
    <p:sldId id="260" r:id="rId4"/>
    <p:sldId id="261" r:id="rId5"/>
    <p:sldId id="262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6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34FA99-9833-FC26-46C1-A8A177FC00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17981D-1631-BC98-4A17-871127797F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98129-CBF0-40B4-B7BC-7B135B2AD3FD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331C15-8FEA-1046-03F8-0441A2E18F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406D3D-237E-8B80-C6A8-E60AF858A2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11861-6D49-47C8-8747-D83B43697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3754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2B22F-0A46-4D4A-8066-51D56799800E}" type="datetimeFigureOut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D5649-2844-4C06-B73D-64B807CE09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6241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9EFAD7-8E4A-4520-9F9A-D34793350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6650D7-61D5-4744-AECB-F6CC621D1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86699C-57FB-41A9-98F6-0F5819F0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28D-D752-4FA9-9205-8B9F0683D805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CB5C69-D01B-4DA6-A3DB-C4E0B1FF8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CFD549-3667-417D-A379-FF2F8434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32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67765-853F-4E6F-B691-B2900B3BC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CF3E6F-C52C-4248-9F9E-AE4C499D5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39E126-4DA8-4D2A-88F4-502DE52A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6B3-93BF-4B41-80DB-A6BB199D2564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77C33-A75C-4BA1-824A-83DCA907E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A3D492-63CC-47DF-8281-4585B7FC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07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EDDBABF-8672-404C-908C-F6BA87E83A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C6CB4E-0324-4A89-AE6C-811C2B11D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8D448B-A7C2-4C48-8EB6-CB08EA2D8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438-8CB1-43C8-9D98-09FED47CC7A6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405D7E-3B60-4015-84BD-FD0E0747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3BF102-9AC5-4494-966C-1C1EE2DE8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1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0B3C5D-AFFE-4F6B-94D6-8DA9C294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2D8B3F-A9BD-4B81-8AA3-A7E8B63A5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B0E701-7BF5-49AA-9517-D520F4B55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FCB9-0338-4E8B-87F9-1D3CBC8EEC2F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24DF29-252E-40D4-819B-EDB6E020D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0D65DE-9E9B-4617-87E4-74FF8EE71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43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657B2-0608-46B6-8BF5-29BBBE3D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B6781A-82EA-44C3-B64B-245B516F7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5FC71D-A1E7-4642-A3C3-7A63742F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570E-FA24-41C8-81E8-17342A835659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82084D-FB36-4115-BFFA-823DF470F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45993F-7605-490F-A859-9087054D9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06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C26283-C49B-47A7-B102-D2145E26E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FB90E2-67D0-43D6-8EC2-6F7397EBA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F0A0F8-96FE-45B1-917F-8411C78BB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86CFBC-8B50-484D-97BE-02B1D351A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CA06-66CC-41B1-A5CD-F0EEF547A2DA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8451AF-CCBA-446A-8A11-DE07153A8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D2B6E0-950D-45D1-9164-9023F046F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7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C79646-B1AF-435C-BFD5-6666FEA75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A0B06E-9E8F-4908-B9D5-3A8B70A76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FC6F459-2159-4554-92AC-834512D12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BA9EDA3-728E-40CB-A632-E673C8298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2BABDF-85D5-4EB9-80BD-2DA592DB5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5C6EF30-0436-4DD4-A28A-9CC3876F1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0CB5-3BAD-4665-AE9F-9B0B663CA267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FA81E94-E7F7-437A-8B13-BC9799E0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E6DD98B-D335-447F-B112-6FE8FD88B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60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74570-0E9F-48DF-A845-EFA67FE64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D48C7AC-E01F-4255-BBA2-C41704DE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0B8D-9305-4C4E-88C0-3557D4246B7B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E692FD-5C9B-454D-9BAA-2E57A79B9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962D65-6C19-494B-9B3D-A3E2B40DA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23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5F197D-AFFE-4D17-8864-66AD42102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75D7-CC70-4E34-964F-3504A4BAD694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B1C87F-55DB-473C-8710-B193324B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3FD0A03-2C0D-41C9-ABA5-A436B1AF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9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15FB88-A02B-4822-A5C7-24B836B2B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7E9FE4-1CD5-4A96-AF50-8363FAA8F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00E19E-B7EC-4C95-9EF0-045373B15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F086CA-A3F0-4C28-9865-D33DBAB8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A3EE-3A38-4192-9E44-9A7231B8E9F9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F00AF8-0BB3-4291-B60E-0EEEC6C5B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CF6583-43F3-4DFD-8EE4-8298D739E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07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7E12A-48CD-4362-AE49-AEBF0EF16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6464DF5-CCD1-4323-8869-C0F86FCADB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8904CF-09F4-4515-AA11-0F013DA11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4EA0C6-BF44-4555-AB29-AD6E1FE59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919A-AA0C-4C32-8A20-4248223FCD13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8CAC46-E5AA-4997-9060-BE20DBB6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334249-0F75-47FE-86D9-D2F64A33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8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85247AB-1782-4D81-A6F3-823F2EFF7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6DF0A5-F1BE-49A4-AB2B-C083C2288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3B315-ED47-41FC-A15F-9242408EF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53A31-9761-48DC-89AF-9A368257FBB0}" type="datetime1">
              <a:rPr kumimoji="1" lang="ja-JP" altLang="en-US" smtClean="0"/>
              <a:t>2023/1/24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9CEC8B-83A5-444E-A1DD-D0C437EBB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A2D4F0-26CA-4F7E-90C4-EC59ECC38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78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C9BA3-8CE8-40D9-B82B-9E13D1C82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62194" cy="1325563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dirty="0">
                <a:latin typeface="+mn-ea"/>
                <a:ea typeface="+mn-ea"/>
              </a:rPr>
              <a:t>施設名：</a:t>
            </a:r>
            <a:br>
              <a:rPr kumimoji="1" lang="en-US" altLang="ja-JP" sz="3200" dirty="0">
                <a:latin typeface="+mn-ea"/>
                <a:ea typeface="+mn-ea"/>
              </a:rPr>
            </a:br>
            <a:r>
              <a:rPr kumimoji="1" lang="ja-JP" altLang="en-US" sz="3200" dirty="0">
                <a:latin typeface="+mn-ea"/>
                <a:ea typeface="+mn-ea"/>
              </a:rPr>
              <a:t>相談窓口を周知する掲示物の掲示状況がわかる写真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8CEDC4-290A-43B6-A1D3-AB7E0B301B86}"/>
              </a:ext>
            </a:extLst>
          </p:cNvPr>
          <p:cNvSpPr/>
          <p:nvPr/>
        </p:nvSpPr>
        <p:spPr>
          <a:xfrm>
            <a:off x="7789332" y="201437"/>
            <a:ext cx="1027289" cy="327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+mj-lt"/>
              </a:rPr>
              <a:t>添付資料</a:t>
            </a:r>
            <a:r>
              <a:rPr lang="en-US" altLang="ja-JP" sz="1400" dirty="0">
                <a:solidFill>
                  <a:schemeClr val="tx1"/>
                </a:solidFill>
                <a:latin typeface="+mj-lt"/>
              </a:rPr>
              <a:t>5</a:t>
            </a:r>
            <a:endParaRPr kumimoji="1" lang="ja-JP" altLang="en-US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928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4C6A6F85-F3C5-490C-B616-7722580F688C}"/>
              </a:ext>
            </a:extLst>
          </p:cNvPr>
          <p:cNvSpPr txBox="1">
            <a:spLocks/>
          </p:cNvSpPr>
          <p:nvPr/>
        </p:nvSpPr>
        <p:spPr>
          <a:xfrm>
            <a:off x="628650" y="277829"/>
            <a:ext cx="800735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900" dirty="0">
                <a:latin typeface="+mn-ea"/>
                <a:ea typeface="+mn-ea"/>
              </a:rPr>
              <a:t>施設名：</a:t>
            </a:r>
            <a:br>
              <a:rPr lang="en-US" altLang="ja-JP" sz="2900" dirty="0">
                <a:latin typeface="+mn-ea"/>
                <a:ea typeface="+mn-ea"/>
              </a:rPr>
            </a:br>
            <a:r>
              <a:rPr lang="ja-JP" altLang="en-US" sz="2900" dirty="0">
                <a:latin typeface="+mn-ea"/>
                <a:ea typeface="+mn-ea"/>
              </a:rPr>
              <a:t>掲示物の掲示場所、相談窓口の場所を図示したフロア図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A8ED30-95E6-4B38-BA2B-748E77961D09}"/>
              </a:ext>
            </a:extLst>
          </p:cNvPr>
          <p:cNvSpPr/>
          <p:nvPr/>
        </p:nvSpPr>
        <p:spPr>
          <a:xfrm>
            <a:off x="7789332" y="201437"/>
            <a:ext cx="1027289" cy="327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+mj-lt"/>
              </a:rPr>
              <a:t>添付資料</a:t>
            </a:r>
            <a:r>
              <a:rPr lang="en-US" altLang="ja-JP" sz="1400" dirty="0">
                <a:solidFill>
                  <a:schemeClr val="tx1"/>
                </a:solidFill>
                <a:latin typeface="+mj-lt"/>
              </a:rPr>
              <a:t>6</a:t>
            </a:r>
            <a:endParaRPr kumimoji="1" lang="ja-JP" altLang="en-US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771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C9BA3-8CE8-40D9-B82B-9E13D1C8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3200" dirty="0">
                <a:latin typeface="+mn-ea"/>
                <a:ea typeface="+mn-ea"/>
              </a:rPr>
              <a:t>施設名：</a:t>
            </a:r>
            <a:br>
              <a:rPr kumimoji="1" lang="en-US" altLang="ja-JP" sz="3200" dirty="0">
                <a:latin typeface="+mn-ea"/>
                <a:ea typeface="+mn-ea"/>
              </a:rPr>
            </a:br>
            <a:r>
              <a:rPr lang="ja-JP" altLang="en-US" sz="3200" dirty="0">
                <a:latin typeface="+mn-ea"/>
                <a:ea typeface="+mn-ea"/>
              </a:rPr>
              <a:t>患者相談窓口の場所（周囲の様子を含む）の様子がわかる写真</a:t>
            </a: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80297AD-8325-4E45-93E4-7801589BB7D0}"/>
              </a:ext>
            </a:extLst>
          </p:cNvPr>
          <p:cNvSpPr/>
          <p:nvPr/>
        </p:nvSpPr>
        <p:spPr>
          <a:xfrm>
            <a:off x="7789332" y="201437"/>
            <a:ext cx="1027289" cy="327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+mj-lt"/>
              </a:rPr>
              <a:t>添付資料</a:t>
            </a:r>
            <a:r>
              <a:rPr lang="en-US" altLang="ja-JP" sz="1400" dirty="0">
                <a:solidFill>
                  <a:schemeClr val="tx1"/>
                </a:solidFill>
                <a:latin typeface="+mj-lt"/>
              </a:rPr>
              <a:t>7</a:t>
            </a:r>
            <a:endParaRPr kumimoji="1" lang="ja-JP" altLang="en-US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443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C9BA3-8CE8-40D9-B82B-9E13D1C82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69" y="240435"/>
            <a:ext cx="7886700" cy="1325563"/>
          </a:xfrm>
        </p:spPr>
        <p:txBody>
          <a:bodyPr>
            <a:normAutofit/>
          </a:bodyPr>
          <a:lstStyle/>
          <a:p>
            <a:r>
              <a:rPr kumimoji="1" lang="ja-JP" altLang="en-US" sz="2900" dirty="0">
                <a:latin typeface="+mn-ea"/>
                <a:ea typeface="+mn-ea"/>
              </a:rPr>
              <a:t>施設名：</a:t>
            </a:r>
            <a:br>
              <a:rPr kumimoji="1" lang="en-US" altLang="ja-JP" sz="2900" dirty="0">
                <a:latin typeface="+mn-ea"/>
                <a:ea typeface="+mn-ea"/>
              </a:rPr>
            </a:br>
            <a:r>
              <a:rPr lang="ja-JP" altLang="en-US" sz="2900" dirty="0">
                <a:latin typeface="+mn-ea"/>
                <a:ea typeface="+mn-ea"/>
              </a:rPr>
              <a:t>患者相談窓口の</a:t>
            </a:r>
            <a:r>
              <a:rPr kumimoji="1" lang="ja-JP" altLang="en-US" sz="2900" dirty="0">
                <a:latin typeface="+mn-ea"/>
                <a:ea typeface="+mn-ea"/>
              </a:rPr>
              <a:t>写真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EFC0583-D9CC-407A-8E3A-78940712D841}"/>
              </a:ext>
            </a:extLst>
          </p:cNvPr>
          <p:cNvSpPr/>
          <p:nvPr/>
        </p:nvSpPr>
        <p:spPr>
          <a:xfrm>
            <a:off x="7789332" y="201437"/>
            <a:ext cx="1027289" cy="327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+mj-lt"/>
              </a:rPr>
              <a:t>添付資料</a:t>
            </a:r>
            <a:r>
              <a:rPr lang="en-US" altLang="ja-JP" sz="1400" dirty="0">
                <a:solidFill>
                  <a:schemeClr val="tx1"/>
                </a:solidFill>
                <a:latin typeface="+mj-lt"/>
              </a:rPr>
              <a:t>8</a:t>
            </a:r>
            <a:endParaRPr kumimoji="1" lang="ja-JP" altLang="en-US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827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C9BA3-8CE8-40D9-B82B-9E13D1C8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900" dirty="0">
                <a:latin typeface="+mn-ea"/>
                <a:ea typeface="+mn-ea"/>
              </a:rPr>
              <a:t>施設名：</a:t>
            </a:r>
            <a:br>
              <a:rPr kumimoji="1" lang="en-US" altLang="ja-JP" sz="2900" dirty="0">
                <a:latin typeface="+mn-ea"/>
                <a:ea typeface="+mn-ea"/>
              </a:rPr>
            </a:br>
            <a:r>
              <a:rPr kumimoji="1" lang="ja-JP" altLang="en-US" sz="2900" dirty="0">
                <a:latin typeface="+mn-ea"/>
                <a:ea typeface="+mn-ea"/>
              </a:rPr>
              <a:t>相談に応じる場所の写真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887C0-C187-4552-BCD1-9B8CA384B46F}"/>
              </a:ext>
            </a:extLst>
          </p:cNvPr>
          <p:cNvSpPr/>
          <p:nvPr/>
        </p:nvSpPr>
        <p:spPr>
          <a:xfrm>
            <a:off x="7789332" y="201437"/>
            <a:ext cx="1027289" cy="327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+mj-lt"/>
              </a:rPr>
              <a:t>添付資料</a:t>
            </a:r>
            <a:r>
              <a:rPr lang="en-US" altLang="ja-JP" sz="1400" dirty="0">
                <a:solidFill>
                  <a:schemeClr val="tx1"/>
                </a:solidFill>
                <a:latin typeface="+mj-lt"/>
              </a:rPr>
              <a:t>9</a:t>
            </a:r>
            <a:endParaRPr kumimoji="1" lang="ja-JP" altLang="en-US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6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83</Words>
  <Application>Microsoft Office PowerPoint</Application>
  <PresentationFormat>画面に合わせる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施設名： 相談窓口を周知する掲示物の掲示状況がわかる写真</vt:lpstr>
      <vt:lpstr>PowerPoint プレゼンテーション</vt:lpstr>
      <vt:lpstr>施設名： 患者相談窓口の場所（周囲の様子を含む）の様子がわかる写真</vt:lpstr>
      <vt:lpstr>施設名： 患者相談窓口の写真</vt:lpstr>
      <vt:lpstr>施設名： 相談に応じる場所の写真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相談窓口など（様式１　別紙２）</dc:title>
  <dc:creator>看護部</dc:creator>
  <cp:lastModifiedBy>静岡がんセンター</cp:lastModifiedBy>
  <cp:revision>42</cp:revision>
  <cp:lastPrinted>2019-10-10T06:40:14Z</cp:lastPrinted>
  <dcterms:created xsi:type="dcterms:W3CDTF">2019-01-31T05:30:26Z</dcterms:created>
  <dcterms:modified xsi:type="dcterms:W3CDTF">2023-01-24T04:50:03Z</dcterms:modified>
</cp:coreProperties>
</file>